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0A25-02DD-46B2-83D4-FB7042D3FF1A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CFF8-A5D0-4830-A307-7410CB239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1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0A25-02DD-46B2-83D4-FB7042D3FF1A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3CFF8-A5D0-4830-A307-7410CB239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05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3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9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3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5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5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90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8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21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35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2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7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46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4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47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97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9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77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68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3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64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4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55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9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81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80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9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5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52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8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73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9952" y="836712"/>
            <a:ext cx="2674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렌더링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3D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2D</a:t>
            </a:r>
            <a:r>
              <a:rPr lang="ko-KR" altLang="en-US" sz="1200" dirty="0" smtClean="0"/>
              <a:t>세상에 </a:t>
            </a:r>
            <a:r>
              <a:rPr lang="ko-KR" altLang="en-US" sz="1200" dirty="0" err="1" smtClean="0"/>
              <a:t>그려주는것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7572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6512" y="-10599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32040" y="5949280"/>
            <a:ext cx="2727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컴그와</a:t>
            </a:r>
            <a:r>
              <a:rPr lang="ko-KR" altLang="en-US" sz="1200" dirty="0" smtClean="0"/>
              <a:t> 달리 선택한 것들만 </a:t>
            </a:r>
            <a:r>
              <a:rPr lang="ko-KR" altLang="en-US" sz="1200" dirty="0" err="1" smtClean="0"/>
              <a:t>렌더링</a:t>
            </a:r>
            <a:r>
              <a:rPr lang="en-US" altLang="ko-KR" sz="1200" dirty="0" smtClean="0"/>
              <a:t>-&gt;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62085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97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36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2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3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0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105</Words>
  <Application>Microsoft Office PowerPoint</Application>
  <PresentationFormat>화면 슬라이드 쇼(4:3)</PresentationFormat>
  <Paragraphs>46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Game Programming with Unity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카메라(Camera)</vt:lpstr>
      <vt:lpstr>사용자 인터페이스</vt:lpstr>
      <vt:lpstr>사용자 인터페이스</vt:lpstr>
      <vt:lpstr>사용자 인터페이스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구건모</cp:lastModifiedBy>
  <cp:revision>5</cp:revision>
  <dcterms:created xsi:type="dcterms:W3CDTF">2019-03-04T18:21:29Z</dcterms:created>
  <dcterms:modified xsi:type="dcterms:W3CDTF">2019-04-02T10:00:33Z</dcterms:modified>
</cp:coreProperties>
</file>